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328" r:id="rId21"/>
    <p:sldId id="329" r:id="rId22"/>
    <p:sldId id="330" r:id="rId23"/>
    <p:sldId id="286" r:id="rId24"/>
    <p:sldId id="287" r:id="rId25"/>
    <p:sldId id="304" r:id="rId26"/>
    <p:sldId id="305"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5745"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theme" Target="../theme/theme3.xml"/><Relationship Id="rId4"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6" name="Picture 5">
            <a:extLst>
              <a:ext uri="{FF2B5EF4-FFF2-40B4-BE49-F238E27FC236}">
                <a16:creationId xmlns:a16="http://schemas.microsoft.com/office/drawing/2014/main" id="{1633AEAA-7B75-D443-B77E-3261EC8DB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22</a:t>
            </a:fld>
            <a:endParaRPr lang="de-DE"/>
          </a:p>
        </p:txBody>
      </p:sp>
    </p:spTree>
    <p:extLst>
      <p:ext uri="{BB962C8B-B14F-4D97-AF65-F5344CB8AC3E}">
        <p14:creationId xmlns:p14="http://schemas.microsoft.com/office/powerpoint/2010/main" val="235111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39</a:t>
            </a:fld>
            <a:endParaRPr lang="de-DE"/>
          </a:p>
        </p:txBody>
      </p:sp>
    </p:spTree>
    <p:extLst>
      <p:ext uri="{BB962C8B-B14F-4D97-AF65-F5344CB8AC3E}">
        <p14:creationId xmlns:p14="http://schemas.microsoft.com/office/powerpoint/2010/main" val="296795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21</a:t>
            </a:fld>
            <a:endParaRPr lang="de-DE"/>
          </a:p>
        </p:txBody>
      </p:sp>
    </p:spTree>
    <p:extLst>
      <p:ext uri="{BB962C8B-B14F-4D97-AF65-F5344CB8AC3E}">
        <p14:creationId xmlns:p14="http://schemas.microsoft.com/office/powerpoint/2010/main" val="213906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How to 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First, run the notebook </a:t>
            </a:r>
            <a:r>
              <a:rPr lang="en-US" dirty="0" err="1"/>
              <a:t>SaveMaterial.ipynb</a:t>
            </a:r>
            <a:endParaRPr lang="en-US" noProof="0" dirty="0"/>
          </a:p>
        </p:txBody>
      </p:sp>
      <p:pic>
        <p:nvPicPr>
          <p:cNvPr id="4" name="Picture 3">
            <a:extLst>
              <a:ext uri="{FF2B5EF4-FFF2-40B4-BE49-F238E27FC236}">
                <a16:creationId xmlns:a16="http://schemas.microsoft.com/office/drawing/2014/main" id="{C3BBCC7F-30AE-3F43-8DAE-D3DCF171C895}"/>
              </a:ext>
            </a:extLst>
          </p:cNvPr>
          <p:cNvPicPr>
            <a:picLocks noChangeAspect="1"/>
          </p:cNvPicPr>
          <p:nvPr/>
        </p:nvPicPr>
        <p:blipFill>
          <a:blip r:embed="rId3"/>
          <a:stretch>
            <a:fillRect/>
          </a:stretch>
        </p:blipFill>
        <p:spPr>
          <a:xfrm>
            <a:off x="392500" y="1628775"/>
            <a:ext cx="5416163"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2063552" y="4293096"/>
            <a:ext cx="3979464" cy="125985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755FF3-5CF1-CC46-AADC-F905F0FB1D04}"/>
              </a:ext>
            </a:extLst>
          </p:cNvPr>
          <p:cNvSpPr/>
          <p:nvPr/>
        </p:nvSpPr>
        <p:spPr>
          <a:xfrm>
            <a:off x="5087888" y="5552951"/>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notebook</a:t>
            </a:r>
            <a:endParaRPr lang="de-DE" sz="2000" dirty="0"/>
          </a:p>
        </p:txBody>
      </p:sp>
      <p:pic>
        <p:nvPicPr>
          <p:cNvPr id="10" name="Picture 9">
            <a:extLst>
              <a:ext uri="{FF2B5EF4-FFF2-40B4-BE49-F238E27FC236}">
                <a16:creationId xmlns:a16="http://schemas.microsoft.com/office/drawing/2014/main" id="{A891F7E2-6AE1-C74F-9433-70EDB79BA5C2}"/>
              </a:ext>
            </a:extLst>
          </p:cNvPr>
          <p:cNvPicPr>
            <a:picLocks noChangeAspect="1"/>
          </p:cNvPicPr>
          <p:nvPr/>
        </p:nvPicPr>
        <p:blipFill>
          <a:blip r:embed="rId4"/>
          <a:stretch>
            <a:fillRect/>
          </a:stretch>
        </p:blipFill>
        <p:spPr>
          <a:xfrm>
            <a:off x="6400427" y="1628775"/>
            <a:ext cx="5420098"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25BA568E-68F4-6D43-AA8B-2B4689266DA7}"/>
              </a:ext>
            </a:extLst>
          </p:cNvPr>
          <p:cNvCxnSpPr>
            <a:cxnSpLocks/>
            <a:stCxn id="7" idx="0"/>
          </p:cNvCxnSpPr>
          <p:nvPr/>
        </p:nvCxnSpPr>
        <p:spPr>
          <a:xfrm flipV="1">
            <a:off x="6043016" y="2996952"/>
            <a:ext cx="2501256" cy="2555999"/>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2EDEE-1F32-7148-97EA-CE841633C769}"/>
              </a:ext>
            </a:extLst>
          </p:cNvPr>
          <p:cNvPicPr>
            <a:picLocks noChangeAspect="1"/>
          </p:cNvPicPr>
          <p:nvPr/>
        </p:nvPicPr>
        <p:blipFill>
          <a:blip r:embed="rId3"/>
          <a:stretch>
            <a:fillRect/>
          </a:stretch>
        </p:blipFill>
        <p:spPr>
          <a:xfrm>
            <a:off x="389954" y="1628775"/>
            <a:ext cx="5409037"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How to 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Then, download zipped file </a:t>
            </a:r>
            <a:endParaRPr lang="en-US" noProof="0" dirty="0"/>
          </a:p>
        </p:txBody>
      </p:sp>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695400" y="4653136"/>
            <a:ext cx="2428775" cy="79208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19D77F5-E382-F049-98F7-F8CDCB336660}"/>
              </a:ext>
            </a:extLst>
          </p:cNvPr>
          <p:cNvPicPr>
            <a:picLocks noChangeAspect="1"/>
          </p:cNvPicPr>
          <p:nvPr/>
        </p:nvPicPr>
        <p:blipFill>
          <a:blip r:embed="rId4"/>
          <a:stretch>
            <a:fillRect/>
          </a:stretch>
        </p:blipFill>
        <p:spPr>
          <a:xfrm>
            <a:off x="6400427" y="1628775"/>
            <a:ext cx="5427239"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A2755FF3-5CF1-CC46-AADC-F905F0FB1D04}"/>
              </a:ext>
            </a:extLst>
          </p:cNvPr>
          <p:cNvSpPr/>
          <p:nvPr/>
        </p:nvSpPr>
        <p:spPr>
          <a:xfrm>
            <a:off x="2169047" y="544522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Check box</a:t>
            </a:r>
          </a:p>
        </p:txBody>
      </p:sp>
      <p:cxnSp>
        <p:nvCxnSpPr>
          <p:cNvPr id="11" name="Straight Arrow Connector 10">
            <a:extLst>
              <a:ext uri="{FF2B5EF4-FFF2-40B4-BE49-F238E27FC236}">
                <a16:creationId xmlns:a16="http://schemas.microsoft.com/office/drawing/2014/main" id="{25BA568E-68F4-6D43-AA8B-2B4689266DA7}"/>
              </a:ext>
            </a:extLst>
          </p:cNvPr>
          <p:cNvCxnSpPr>
            <a:cxnSpLocks/>
            <a:stCxn id="14" idx="0"/>
          </p:cNvCxnSpPr>
          <p:nvPr/>
        </p:nvCxnSpPr>
        <p:spPr>
          <a:xfrm flipH="1" flipV="1">
            <a:off x="8256240" y="2996952"/>
            <a:ext cx="720080" cy="244827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E0A96D-376C-E341-BEF4-5A7192F1A0F4}"/>
              </a:ext>
            </a:extLst>
          </p:cNvPr>
          <p:cNvSpPr/>
          <p:nvPr/>
        </p:nvSpPr>
        <p:spPr>
          <a:xfrm>
            <a:off x="7896200" y="5445224"/>
            <a:ext cx="2160240"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Press Download</a:t>
            </a:r>
          </a:p>
        </p:txBody>
      </p:sp>
    </p:spTree>
    <p:extLst>
      <p:ext uri="{BB962C8B-B14F-4D97-AF65-F5344CB8AC3E}">
        <p14:creationId xmlns:p14="http://schemas.microsoft.com/office/powerpoint/2010/main" val="270447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a:t>
            </a:r>
            <a:r>
              <a:rPr lang="en-US"/>
              <a:t>, PDP2019</a:t>
            </a:r>
            <a:endParaRPr lang="en-US" dirty="0"/>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 – Installation guide</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6965"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8868</TotalTime>
  <Words>1325</Words>
  <Application>Microsoft Macintosh PowerPoint</Application>
  <PresentationFormat>Widescreen</PresentationFormat>
  <Paragraphs>232</Paragraphs>
  <Slides>39</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How to download the material</vt:lpstr>
      <vt:lpstr>How to download the material</vt:lpstr>
      <vt:lpstr>Literature and Links</vt:lpstr>
      <vt:lpstr>BACKUP – Installation guide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86</cp:revision>
  <cp:lastPrinted>2018-12-04T15:05:44Z</cp:lastPrinted>
  <dcterms:created xsi:type="dcterms:W3CDTF">2018-10-29T15:21:42Z</dcterms:created>
  <dcterms:modified xsi:type="dcterms:W3CDTF">2018-12-04T17:26:41Z</dcterms:modified>
</cp:coreProperties>
</file>